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82" r:id="rId4"/>
    <p:sldId id="257" r:id="rId5"/>
    <p:sldId id="261" r:id="rId6"/>
    <p:sldId id="262" r:id="rId7"/>
    <p:sldId id="258" r:id="rId8"/>
    <p:sldId id="280" r:id="rId9"/>
    <p:sldId id="260" r:id="rId10"/>
    <p:sldId id="263" r:id="rId11"/>
    <p:sldId id="265" r:id="rId12"/>
    <p:sldId id="283" r:id="rId13"/>
    <p:sldId id="284" r:id="rId14"/>
    <p:sldId id="272" r:id="rId15"/>
  </p:sldIdLst>
  <p:sldSz cx="18288000" cy="10287000"/>
  <p:notesSz cx="6858000" cy="9144000"/>
  <p:embeddedFontLst>
    <p:embeddedFont>
      <p:font typeface="Celandine" panose="020B0604020202020204" charset="0"/>
      <p:regular r:id="rId16"/>
    </p:embeddedFont>
    <p:embeddedFont>
      <p:font typeface="Comic Sans MS" panose="030F0702030302020204" pitchFamily="66" charset="0"/>
      <p:regular r:id="rId17"/>
      <p:bold r:id="rId18"/>
      <p:italic r:id="rId19"/>
      <p:boldItalic r:id="rId20"/>
    </p:embeddedFont>
    <p:embeddedFont>
      <p:font typeface="Kollektif" panose="020B0604020202020204" charset="0"/>
      <p:regular r:id="rId21"/>
    </p:embeddedFont>
    <p:embeddedFont>
      <p:font typeface="Obra Letra" panose="020B0604020202020204" charset="0"/>
      <p:regular r:id="rId22"/>
    </p:embeddedFont>
    <p:embeddedFont>
      <p:font typeface="Pirata On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19484" y="1437523"/>
            <a:ext cx="6557995" cy="10368372"/>
          </a:xfrm>
          <a:custGeom>
            <a:avLst/>
            <a:gdLst/>
            <a:ahLst/>
            <a:cxnLst/>
            <a:rect l="l" t="t" r="r" b="b"/>
            <a:pathLst>
              <a:path w="6557995" h="10368372">
                <a:moveTo>
                  <a:pt x="0" y="0"/>
                </a:moveTo>
                <a:lnTo>
                  <a:pt x="6557995" y="0"/>
                </a:lnTo>
                <a:lnTo>
                  <a:pt x="6557995" y="10368372"/>
                </a:lnTo>
                <a:lnTo>
                  <a:pt x="0" y="10368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93104" y="1437523"/>
            <a:ext cx="6557995" cy="10368372"/>
          </a:xfrm>
          <a:custGeom>
            <a:avLst/>
            <a:gdLst/>
            <a:ahLst/>
            <a:cxnLst/>
            <a:rect l="l" t="t" r="r" b="b"/>
            <a:pathLst>
              <a:path w="6557995" h="10368372">
                <a:moveTo>
                  <a:pt x="6557995" y="0"/>
                </a:moveTo>
                <a:lnTo>
                  <a:pt x="0" y="0"/>
                </a:lnTo>
                <a:lnTo>
                  <a:pt x="0" y="10368372"/>
                </a:lnTo>
                <a:lnTo>
                  <a:pt x="6557995" y="10368372"/>
                </a:lnTo>
                <a:lnTo>
                  <a:pt x="6557995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01760" y="131472"/>
            <a:ext cx="2617724" cy="2338304"/>
          </a:xfrm>
          <a:custGeom>
            <a:avLst/>
            <a:gdLst/>
            <a:ahLst/>
            <a:cxnLst/>
            <a:rect l="l" t="t" r="r" b="b"/>
            <a:pathLst>
              <a:path w="2617724" h="2338304">
                <a:moveTo>
                  <a:pt x="0" y="0"/>
                </a:moveTo>
                <a:lnTo>
                  <a:pt x="2617724" y="0"/>
                </a:lnTo>
                <a:lnTo>
                  <a:pt x="2617724" y="2338303"/>
                </a:lnTo>
                <a:lnTo>
                  <a:pt x="0" y="233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 flipV="1">
            <a:off x="7702284" y="6720906"/>
            <a:ext cx="2617200" cy="3565486"/>
          </a:xfrm>
          <a:custGeom>
            <a:avLst/>
            <a:gdLst/>
            <a:ahLst/>
            <a:cxnLst/>
            <a:rect l="l" t="t" r="r" b="b"/>
            <a:pathLst>
              <a:path w="2617724" h="2338304">
                <a:moveTo>
                  <a:pt x="0" y="0"/>
                </a:moveTo>
                <a:lnTo>
                  <a:pt x="2617724" y="0"/>
                </a:lnTo>
                <a:lnTo>
                  <a:pt x="2617724" y="2338304"/>
                </a:lnTo>
                <a:lnTo>
                  <a:pt x="0" y="2338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76317" y="1653059"/>
            <a:ext cx="9535366" cy="494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13"/>
              </a:lnSpc>
              <a:spcBef>
                <a:spcPct val="0"/>
              </a:spcBef>
            </a:pPr>
            <a:r>
              <a:rPr lang="en-US" sz="18938" dirty="0" err="1">
                <a:solidFill>
                  <a:srgbClr val="FFFFFF"/>
                </a:solidFill>
                <a:latin typeface="Pirata One"/>
              </a:rPr>
              <a:t>PlatBorne</a:t>
            </a:r>
            <a:endParaRPr lang="en-US" sz="18938" dirty="0">
              <a:solidFill>
                <a:srgbClr val="FFFFFF"/>
              </a:solidFill>
              <a:latin typeface="Pirata One"/>
            </a:endParaRPr>
          </a:p>
          <a:p>
            <a:pPr algn="ctr">
              <a:lnSpc>
                <a:spcPts val="9469"/>
              </a:lnSpc>
            </a:pPr>
            <a:r>
              <a:rPr lang="cs-CZ" sz="18938" dirty="0">
                <a:solidFill>
                  <a:srgbClr val="FFFFFF"/>
                </a:solidFill>
                <a:latin typeface="Pirata One"/>
              </a:rPr>
              <a:t>2.0</a:t>
            </a:r>
            <a:endParaRPr lang="en-US" sz="18938" dirty="0">
              <a:solidFill>
                <a:srgbClr val="FFFFFF"/>
              </a:solidFill>
              <a:latin typeface="Pirat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7816" y="1276350"/>
            <a:ext cx="15412368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99"/>
              </a:lnSpc>
              <a:spcBef>
                <a:spcPct val="0"/>
              </a:spcBef>
            </a:pPr>
            <a:r>
              <a:rPr lang="cs-CZ" sz="12999" u="none" strike="noStrike" dirty="0" err="1">
                <a:solidFill>
                  <a:srgbClr val="FFFFFF"/>
                </a:solidFill>
                <a:latin typeface="Pirata One"/>
              </a:rPr>
              <a:t>Pouzite</a:t>
            </a:r>
            <a:r>
              <a:rPr lang="cs-CZ" sz="12999" u="none" strike="noStrike" dirty="0">
                <a:solidFill>
                  <a:srgbClr val="FFFFFF"/>
                </a:solidFill>
                <a:latin typeface="Pirata One"/>
              </a:rPr>
              <a:t> Programy</a:t>
            </a:r>
            <a:endParaRPr lang="en-US" sz="12999" u="none" strike="noStrike" dirty="0">
              <a:solidFill>
                <a:srgbClr val="FFFFFF"/>
              </a:solidFill>
              <a:latin typeface="Pirata One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959E4D-8431-663E-2504-96533949F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14" y="6819655"/>
            <a:ext cx="4743450" cy="33623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86793" y="4162080"/>
            <a:ext cx="15714414" cy="3849988"/>
            <a:chOff x="0" y="-76200"/>
            <a:chExt cx="20952552" cy="51333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6043755" cy="9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cs-CZ" sz="3999" u="none" strike="noStrike" dirty="0">
                  <a:solidFill>
                    <a:srgbClr val="FFFFFF"/>
                  </a:solidFill>
                  <a:latin typeface="Celandine"/>
                </a:rPr>
                <a:t>Unity</a:t>
              </a:r>
              <a:endParaRPr lang="en-US" sz="3999" u="none" strike="noStrike" dirty="0">
                <a:solidFill>
                  <a:srgbClr val="FFFFFF"/>
                </a:solidFill>
                <a:latin typeface="Celandine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527576" y="1207268"/>
              <a:ext cx="6424976" cy="493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Better</a:t>
              </a:r>
              <a:endParaRPr lang="en-US" sz="2200" u="none" strike="noStrike" spc="-77" dirty="0">
                <a:solidFill>
                  <a:srgbClr val="FFFFFF"/>
                </a:solidFill>
                <a:latin typeface="Obra Letr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64400" y="-76200"/>
              <a:ext cx="6043755" cy="9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cs-CZ" sz="3999" u="none" strike="noStrike" dirty="0" err="1">
                  <a:solidFill>
                    <a:srgbClr val="FFFFFF"/>
                  </a:solidFill>
                  <a:latin typeface="Celandine"/>
                </a:rPr>
                <a:t>Freelo</a:t>
              </a:r>
              <a:endParaRPr lang="en-US" sz="3999" u="none" strike="noStrike" dirty="0">
                <a:solidFill>
                  <a:srgbClr val="FFFFFF"/>
                </a:solidFill>
                <a:latin typeface="Celandine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527576" y="-76200"/>
              <a:ext cx="6043755" cy="9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cs-CZ" sz="3999" u="none" strike="noStrike" dirty="0" err="1">
                  <a:solidFill>
                    <a:srgbClr val="FFFFFF"/>
                  </a:solidFill>
                  <a:latin typeface="Celandine"/>
                </a:rPr>
                <a:t>Aseprite</a:t>
              </a:r>
              <a:endParaRPr lang="en-US" sz="3999" u="none" strike="noStrike" dirty="0">
                <a:solidFill>
                  <a:srgbClr val="FFFFFF"/>
                </a:solidFill>
                <a:latin typeface="Celandin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138660"/>
              <a:ext cx="6043755" cy="9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cs-CZ" sz="3999" u="none" strike="noStrike" dirty="0" err="1">
                  <a:solidFill>
                    <a:srgbClr val="FFFFFF"/>
                  </a:solidFill>
                  <a:latin typeface="Celandine"/>
                </a:rPr>
                <a:t>Piskel</a:t>
              </a:r>
              <a:endParaRPr lang="en-US" sz="3999" u="none" strike="noStrike" dirty="0">
                <a:solidFill>
                  <a:srgbClr val="FFFFFF"/>
                </a:solidFill>
                <a:latin typeface="Celandine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264400" y="4138660"/>
              <a:ext cx="6043755" cy="9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cs-CZ" sz="3999" u="none" strike="noStrike" dirty="0">
                  <a:solidFill>
                    <a:srgbClr val="FFFFFF"/>
                  </a:solidFill>
                  <a:latin typeface="Celandine"/>
                </a:rPr>
                <a:t>VS Studio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527576" y="4138660"/>
              <a:ext cx="6043755" cy="9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cs-CZ" sz="3999" dirty="0">
                  <a:solidFill>
                    <a:srgbClr val="FFFFFF"/>
                  </a:solidFill>
                  <a:latin typeface="Celandine"/>
                </a:rPr>
                <a:t>FL Studio</a:t>
              </a:r>
              <a:endParaRPr lang="en-US" sz="3999" u="none" strike="noStrike" dirty="0">
                <a:solidFill>
                  <a:srgbClr val="FFFFFF"/>
                </a:solidFill>
                <a:latin typeface="Celandine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-384844" y="5505370"/>
            <a:ext cx="1942537" cy="4781630"/>
          </a:xfrm>
          <a:custGeom>
            <a:avLst/>
            <a:gdLst/>
            <a:ahLst/>
            <a:cxnLst/>
            <a:rect l="l" t="t" r="r" b="b"/>
            <a:pathLst>
              <a:path w="1942537" h="4781630">
                <a:moveTo>
                  <a:pt x="0" y="0"/>
                </a:moveTo>
                <a:lnTo>
                  <a:pt x="1942537" y="0"/>
                </a:lnTo>
                <a:lnTo>
                  <a:pt x="1942537" y="4781630"/>
                </a:lnTo>
                <a:lnTo>
                  <a:pt x="0" y="4781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C39433-8134-0AB0-1B38-717494714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57" y="3771900"/>
            <a:ext cx="2444608" cy="51739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41618" y="7031605"/>
            <a:ext cx="14175573" cy="1684628"/>
            <a:chOff x="0" y="6395414"/>
            <a:chExt cx="18900763" cy="2246170"/>
          </a:xfrm>
        </p:grpSpPr>
        <p:sp>
          <p:nvSpPr>
            <p:cNvPr id="4" name="TextBox 4"/>
            <p:cNvSpPr txBox="1"/>
            <p:nvPr/>
          </p:nvSpPr>
          <p:spPr>
            <a:xfrm>
              <a:off x="4875745" y="6395414"/>
              <a:ext cx="14025018" cy="2246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999"/>
                </a:lnSpc>
                <a:spcBef>
                  <a:spcPct val="0"/>
                </a:spcBef>
              </a:pPr>
              <a:r>
                <a:rPr lang="cs-CZ" sz="12999" u="none" strike="noStrike" dirty="0">
                  <a:solidFill>
                    <a:srgbClr val="FFFFFF"/>
                  </a:solidFill>
                  <a:latin typeface="Pirata One"/>
                </a:rPr>
                <a:t>FREELO</a:t>
              </a:r>
              <a:endParaRPr lang="en-US" sz="12999" u="none" strike="noStrike" dirty="0">
                <a:solidFill>
                  <a:srgbClr val="FFFFFF"/>
                </a:solidFill>
                <a:latin typeface="Pirata On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271593"/>
              <a:ext cx="17073018" cy="493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endParaRPr lang="en-US" sz="2200" u="none" strike="noStrike" spc="-77" dirty="0">
                <a:solidFill>
                  <a:srgbClr val="FFFFFF"/>
                </a:solidFill>
                <a:latin typeface="Obra Letr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-5142956" y="-2304256"/>
            <a:ext cx="9055956" cy="8229600"/>
          </a:xfrm>
          <a:custGeom>
            <a:avLst/>
            <a:gdLst/>
            <a:ahLst/>
            <a:cxnLst/>
            <a:rect l="l" t="t" r="r" b="b"/>
            <a:pathLst>
              <a:path w="9055956" h="8229600">
                <a:moveTo>
                  <a:pt x="0" y="0"/>
                </a:moveTo>
                <a:lnTo>
                  <a:pt x="9055956" y="0"/>
                </a:lnTo>
                <a:lnTo>
                  <a:pt x="90559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771141" y="-2304256"/>
            <a:ext cx="9055956" cy="8229600"/>
          </a:xfrm>
          <a:custGeom>
            <a:avLst/>
            <a:gdLst/>
            <a:ahLst/>
            <a:cxnLst/>
            <a:rect l="l" t="t" r="r" b="b"/>
            <a:pathLst>
              <a:path w="9055956" h="8229600">
                <a:moveTo>
                  <a:pt x="0" y="0"/>
                </a:moveTo>
                <a:lnTo>
                  <a:pt x="9055956" y="0"/>
                </a:lnTo>
                <a:lnTo>
                  <a:pt x="90559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028700" y="1069182"/>
            <a:ext cx="16230600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99"/>
              </a:lnSpc>
              <a:spcBef>
                <a:spcPct val="0"/>
              </a:spcBef>
            </a:pPr>
            <a:r>
              <a:rPr lang="en-US" sz="12999" u="none" strike="noStrike" dirty="0" err="1">
                <a:solidFill>
                  <a:srgbClr val="FFFFFF"/>
                </a:solidFill>
                <a:latin typeface="Pirata One"/>
              </a:rPr>
              <a:t>Komunikace</a:t>
            </a:r>
            <a:endParaRPr lang="en-US" sz="12999" u="none" strike="noStrike" dirty="0">
              <a:solidFill>
                <a:srgbClr val="FFFFFF"/>
              </a:solidFill>
              <a:latin typeface="Pirata One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5BF1CD5-999F-88D3-4323-0A911A741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72" y="3428089"/>
            <a:ext cx="6311427" cy="269822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E906856-AFE5-7507-B715-0C4BB04F6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698" y="7899625"/>
            <a:ext cx="6018347" cy="226028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5CB4524-8205-C0ED-7814-CD7B5696E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447" y="6131352"/>
            <a:ext cx="4997153" cy="12155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D2A58E7-7B73-9989-A965-3E84BA9B5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5" y="7187172"/>
            <a:ext cx="5977385" cy="25283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8630C50-D628-177F-7BB8-658E76046E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5182291"/>
            <a:ext cx="3810000" cy="4953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A8CA722-C343-7F54-D08B-5CC0CDCB7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16" y="6649422"/>
            <a:ext cx="3136276" cy="204952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97C13E9-95D4-518D-C4F1-DDA6E64542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732" y="3428089"/>
            <a:ext cx="4531231" cy="142893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3F9E092-47F1-2AAA-8741-21E39DF147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606" y="3744148"/>
            <a:ext cx="2362530" cy="173037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85B4889-81D7-7D32-96B8-18FA3760F3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16" y="8844876"/>
            <a:ext cx="4891568" cy="11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7816" y="1276350"/>
            <a:ext cx="15412368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99"/>
              </a:lnSpc>
              <a:spcBef>
                <a:spcPct val="0"/>
              </a:spcBef>
            </a:pPr>
            <a:r>
              <a:rPr lang="en-US" sz="12999" u="none" strike="noStrike" dirty="0">
                <a:solidFill>
                  <a:srgbClr val="FFFFFF"/>
                </a:solidFill>
                <a:latin typeface="Pirata One"/>
              </a:rPr>
              <a:t>The DNA of The Soul™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581D37-4863-B430-97F0-390251E25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3129000"/>
            <a:ext cx="9955161" cy="711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745395-5B8A-524F-8BD0-837C39B4E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818178"/>
            <a:ext cx="3292730" cy="7429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FF41DA-456A-E5FD-3349-B254DB2CC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743" y="2692580"/>
            <a:ext cx="6086475" cy="3553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7CD871-7D9E-5EBE-2908-E1CF38464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336" y="6489790"/>
            <a:ext cx="5359290" cy="35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1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02342" y="-2665390"/>
            <a:ext cx="14261034" cy="14874612"/>
          </a:xfrm>
          <a:custGeom>
            <a:avLst/>
            <a:gdLst/>
            <a:ahLst/>
            <a:cxnLst/>
            <a:rect l="l" t="t" r="r" b="b"/>
            <a:pathLst>
              <a:path w="14261034" h="14874612">
                <a:moveTo>
                  <a:pt x="0" y="0"/>
                </a:moveTo>
                <a:lnTo>
                  <a:pt x="14261034" y="0"/>
                </a:lnTo>
                <a:lnTo>
                  <a:pt x="14261034" y="14874612"/>
                </a:lnTo>
                <a:lnTo>
                  <a:pt x="0" y="14874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681645" y="-2117792"/>
            <a:ext cx="14261034" cy="14874612"/>
          </a:xfrm>
          <a:custGeom>
            <a:avLst/>
            <a:gdLst/>
            <a:ahLst/>
            <a:cxnLst/>
            <a:rect l="l" t="t" r="r" b="b"/>
            <a:pathLst>
              <a:path w="14261034" h="14874612">
                <a:moveTo>
                  <a:pt x="0" y="0"/>
                </a:moveTo>
                <a:lnTo>
                  <a:pt x="14261034" y="0"/>
                </a:lnTo>
                <a:lnTo>
                  <a:pt x="14261034" y="14874611"/>
                </a:lnTo>
                <a:lnTo>
                  <a:pt x="0" y="14874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729073" y="3577666"/>
            <a:ext cx="10829854" cy="3340548"/>
            <a:chOff x="0" y="247649"/>
            <a:chExt cx="14439805" cy="4454065"/>
          </a:xfrm>
        </p:grpSpPr>
        <p:sp>
          <p:nvSpPr>
            <p:cNvPr id="6" name="TextBox 6"/>
            <p:cNvSpPr txBox="1"/>
            <p:nvPr/>
          </p:nvSpPr>
          <p:spPr>
            <a:xfrm>
              <a:off x="0" y="247649"/>
              <a:ext cx="14439805" cy="2246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999"/>
                </a:lnSpc>
                <a:spcBef>
                  <a:spcPct val="0"/>
                </a:spcBef>
              </a:pPr>
              <a:r>
                <a:rPr lang="cs-CZ" sz="12999" dirty="0">
                  <a:solidFill>
                    <a:srgbClr val="FFFFFF"/>
                  </a:solidFill>
                  <a:latin typeface="Pirata One"/>
                </a:rPr>
                <a:t>Ď</a:t>
              </a:r>
              <a:r>
                <a:rPr lang="en-US" sz="12999" dirty="0">
                  <a:solidFill>
                    <a:srgbClr val="FFFFFF"/>
                  </a:solidFill>
                  <a:latin typeface="Pirata One"/>
                </a:rPr>
                <a:t>a</a:t>
              </a:r>
              <a:r>
                <a:rPr lang="cs-CZ" sz="12999" u="none" strike="noStrike" dirty="0">
                  <a:solidFill>
                    <a:srgbClr val="FFFFFF"/>
                  </a:solidFill>
                  <a:latin typeface="Pirata One"/>
                </a:rPr>
                <a:t>kujeme</a:t>
              </a:r>
              <a:endParaRPr lang="en-US" sz="12999" u="none" strike="noStrike" dirty="0">
                <a:solidFill>
                  <a:srgbClr val="FFFFFF"/>
                </a:solidFill>
                <a:latin typeface="Pirata One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32993" y="2850523"/>
              <a:ext cx="9173818" cy="1851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cs-CZ" sz="3999" dirty="0">
                  <a:solidFill>
                    <a:srgbClr val="FFFFFF"/>
                  </a:solidFill>
                  <a:latin typeface="Kollektif"/>
                </a:rPr>
                <a:t>Ta hra možná byla, ti kamarádi co jsme si našli při cestě</a:t>
              </a:r>
              <a:endParaRPr lang="en-US" sz="3999" u="none" strike="noStrike" dirty="0">
                <a:solidFill>
                  <a:srgbClr val="FFFFFF"/>
                </a:solidFill>
                <a:latin typeface="Kollektif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33108" y="8482279"/>
            <a:ext cx="427162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 strike="noStrike" spc="-77" dirty="0">
                <a:solidFill>
                  <a:srgbClr val="FFFFFF"/>
                </a:solidFill>
                <a:latin typeface="Obra Letra"/>
              </a:rPr>
              <a:t>Liter</a:t>
            </a:r>
            <a:r>
              <a:rPr lang="cs-CZ" sz="2200" spc="-77" dirty="0" err="1">
                <a:solidFill>
                  <a:srgbClr val="FFFFFF"/>
                </a:solidFill>
                <a:latin typeface="Obra Letra"/>
              </a:rPr>
              <a:t>árne</a:t>
            </a:r>
            <a:r>
              <a:rPr lang="cs-CZ" sz="2200" spc="-77" dirty="0">
                <a:solidFill>
                  <a:srgbClr val="FFFFFF"/>
                </a:solidFill>
                <a:latin typeface="Obra Letra"/>
              </a:rPr>
              <a:t> Já</a:t>
            </a:r>
            <a:endParaRPr lang="en-US" sz="2200" u="none" strike="noStrike" spc="-77" dirty="0">
              <a:solidFill>
                <a:srgbClr val="FFFFFF"/>
              </a:solidFill>
              <a:latin typeface="Obra Letr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43918" y="8482279"/>
            <a:ext cx="427162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 strike="noStrike" spc="-77" dirty="0">
                <a:solidFill>
                  <a:srgbClr val="FFFFFF"/>
                </a:solidFill>
                <a:latin typeface="Obra Letra"/>
              </a:rPr>
              <a:t>Liter</a:t>
            </a:r>
            <a:r>
              <a:rPr lang="cs-CZ" sz="2200" spc="-77" dirty="0" err="1">
                <a:solidFill>
                  <a:srgbClr val="FFFFFF"/>
                </a:solidFill>
                <a:latin typeface="Obra Letra"/>
              </a:rPr>
              <a:t>árne</a:t>
            </a:r>
            <a:r>
              <a:rPr lang="cs-CZ" sz="2200" spc="-77" dirty="0">
                <a:solidFill>
                  <a:srgbClr val="FFFFFF"/>
                </a:solidFill>
                <a:latin typeface="Obra Letra"/>
              </a:rPr>
              <a:t> Já</a:t>
            </a:r>
            <a:endParaRPr lang="en-US" sz="2200" u="none" strike="noStrike" spc="-77" dirty="0">
              <a:solidFill>
                <a:srgbClr val="FFFFFF"/>
              </a:solidFill>
              <a:latin typeface="Obra Letr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54728" y="8482279"/>
            <a:ext cx="427162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 strike="noStrike" spc="-77" dirty="0">
                <a:solidFill>
                  <a:srgbClr val="FFFFFF"/>
                </a:solidFill>
                <a:latin typeface="Obra Letra"/>
              </a:rPr>
              <a:t>Liter</a:t>
            </a:r>
            <a:r>
              <a:rPr lang="cs-CZ" sz="2200" spc="-77" dirty="0" err="1">
                <a:solidFill>
                  <a:srgbClr val="FFFFFF"/>
                </a:solidFill>
                <a:latin typeface="Obra Letra"/>
              </a:rPr>
              <a:t>árne</a:t>
            </a:r>
            <a:r>
              <a:rPr lang="cs-CZ" sz="2200" spc="-77" dirty="0">
                <a:solidFill>
                  <a:srgbClr val="FFFFFF"/>
                </a:solidFill>
                <a:latin typeface="Obra Letra"/>
              </a:rPr>
              <a:t> Já</a:t>
            </a:r>
            <a:endParaRPr lang="en-US" sz="2200" u="none" strike="noStrike" spc="-77" dirty="0">
              <a:solidFill>
                <a:srgbClr val="FFFFFF"/>
              </a:solidFill>
              <a:latin typeface="Obra Letr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33108" y="7706826"/>
            <a:ext cx="4271623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dirty="0">
                <a:solidFill>
                  <a:srgbClr val="FFFFFF"/>
                </a:solidFill>
                <a:latin typeface="Kollektif"/>
              </a:rPr>
              <a:t>Real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43918" y="7706826"/>
            <a:ext cx="4271623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cs-CZ" sz="3999" u="none" strike="noStrike" dirty="0">
                <a:solidFill>
                  <a:srgbClr val="FFFFFF"/>
                </a:solidFill>
                <a:latin typeface="Kollektif"/>
              </a:rPr>
              <a:t>Gabriel</a:t>
            </a:r>
            <a:endParaRPr lang="en-US" sz="3999" u="none" strike="noStrike" dirty="0">
              <a:solidFill>
                <a:srgbClr val="FFFFFF"/>
              </a:solidFill>
              <a:latin typeface="Kollekti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54728" y="7706826"/>
            <a:ext cx="4271623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cs-CZ" sz="3999" u="none" strike="noStrike" dirty="0">
                <a:solidFill>
                  <a:srgbClr val="FFFFFF"/>
                </a:solidFill>
                <a:latin typeface="Kollektif"/>
              </a:rPr>
              <a:t>Louis</a:t>
            </a:r>
            <a:endParaRPr lang="en-US" sz="3999" u="none" strike="noStrike" dirty="0">
              <a:solidFill>
                <a:srgbClr val="FFFFFF"/>
              </a:solidFill>
              <a:latin typeface="Kollekt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39720" y="1181959"/>
            <a:ext cx="11208557" cy="1684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999"/>
              </a:lnSpc>
              <a:spcBef>
                <a:spcPct val="0"/>
              </a:spcBef>
            </a:pPr>
            <a:r>
              <a:rPr lang="cs-CZ" sz="12999" u="none" strike="noStrike" dirty="0" err="1">
                <a:solidFill>
                  <a:srgbClr val="FFFFFF"/>
                </a:solidFill>
                <a:latin typeface="Pirata One"/>
              </a:rPr>
              <a:t>Autism</a:t>
            </a:r>
            <a:r>
              <a:rPr lang="cs-CZ" sz="12999" u="none" strike="noStrike" dirty="0">
                <a:solidFill>
                  <a:srgbClr val="FFFFFF"/>
                </a:solidFill>
                <a:latin typeface="Pirata One"/>
              </a:rPr>
              <a:t> </a:t>
            </a:r>
            <a:r>
              <a:rPr lang="cs-CZ" sz="12999" u="none" strike="noStrike" dirty="0" err="1">
                <a:solidFill>
                  <a:srgbClr val="FFFFFF"/>
                </a:solidFill>
                <a:latin typeface="Pirata One"/>
              </a:rPr>
              <a:t>Assemble</a:t>
            </a:r>
            <a:endParaRPr lang="en-US" sz="12999" u="none" strike="noStrike" dirty="0">
              <a:solidFill>
                <a:srgbClr val="FFFFFF"/>
              </a:solidFill>
              <a:latin typeface="Pirata One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5D1A71-7F9A-71A6-A222-306E171DC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71" y="4054124"/>
            <a:ext cx="4271623" cy="35503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A1A2A8-5201-48E2-FDA1-47AE133514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493" y="4013711"/>
            <a:ext cx="4173013" cy="35503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47A9FF-A4F0-2D8E-9623-A71C3E011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4999" y="4010445"/>
            <a:ext cx="3911079" cy="35503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283B5D-B9FC-4D57-730B-5FD9861B2A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18" t="37183" r="12756" b="26262"/>
          <a:stretch/>
        </p:blipFill>
        <p:spPr>
          <a:xfrm>
            <a:off x="2091920" y="8876441"/>
            <a:ext cx="2895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AAB21D-5B5F-3C96-0F20-EFE613EC6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-247106"/>
            <a:ext cx="10515600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1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1888" y="8113712"/>
            <a:ext cx="5373734" cy="2297271"/>
          </a:xfrm>
          <a:custGeom>
            <a:avLst/>
            <a:gdLst/>
            <a:ahLst/>
            <a:cxnLst/>
            <a:rect l="l" t="t" r="r" b="b"/>
            <a:pathLst>
              <a:path w="5373734" h="2297271">
                <a:moveTo>
                  <a:pt x="0" y="0"/>
                </a:moveTo>
                <a:lnTo>
                  <a:pt x="5373734" y="0"/>
                </a:lnTo>
                <a:lnTo>
                  <a:pt x="5373734" y="2297272"/>
                </a:lnTo>
                <a:lnTo>
                  <a:pt x="0" y="229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71888" y="-119936"/>
            <a:ext cx="5373734" cy="2297271"/>
          </a:xfrm>
          <a:custGeom>
            <a:avLst/>
            <a:gdLst/>
            <a:ahLst/>
            <a:cxnLst/>
            <a:rect l="l" t="t" r="r" b="b"/>
            <a:pathLst>
              <a:path w="5373734" h="2297271">
                <a:moveTo>
                  <a:pt x="0" y="2297272"/>
                </a:moveTo>
                <a:lnTo>
                  <a:pt x="5373734" y="2297272"/>
                </a:lnTo>
                <a:lnTo>
                  <a:pt x="5373734" y="0"/>
                </a:lnTo>
                <a:lnTo>
                  <a:pt x="0" y="0"/>
                </a:lnTo>
                <a:lnTo>
                  <a:pt x="0" y="229727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1691" y="2754313"/>
            <a:ext cx="8383353" cy="168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99"/>
              </a:lnSpc>
            </a:pPr>
            <a:r>
              <a:rPr lang="en-US" sz="12999" dirty="0">
                <a:solidFill>
                  <a:srgbClr val="FFFFFF"/>
                </a:solidFill>
                <a:latin typeface="Pirata One"/>
              </a:rPr>
              <a:t>T</a:t>
            </a:r>
            <a:r>
              <a:rPr lang="cs-CZ" sz="12999" dirty="0" err="1">
                <a:solidFill>
                  <a:srgbClr val="FFFFFF"/>
                </a:solidFill>
                <a:latin typeface="Pirata One"/>
              </a:rPr>
              <a:t>ým</a:t>
            </a:r>
            <a:endParaRPr lang="en-US" sz="12999" u="none" strike="noStrike" dirty="0">
              <a:solidFill>
                <a:srgbClr val="FFFFFF"/>
              </a:solidFill>
              <a:latin typeface="Pirata One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691987" y="6965974"/>
            <a:ext cx="6775407" cy="3099761"/>
            <a:chOff x="0" y="-76200"/>
            <a:chExt cx="9033876" cy="4133015"/>
          </a:xfrm>
        </p:grpSpPr>
        <p:sp>
          <p:nvSpPr>
            <p:cNvPr id="7" name="TextBox 7"/>
            <p:cNvSpPr txBox="1"/>
            <p:nvPr/>
          </p:nvSpPr>
          <p:spPr>
            <a:xfrm>
              <a:off x="0" y="912707"/>
              <a:ext cx="9033876" cy="3144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Collision</a:t>
              </a: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Enginner</a:t>
              </a:r>
              <a:endParaRPr lang="cs-CZ" sz="2200" u="none" strike="noStrike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Gameplay</a:t>
              </a: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 and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Fish</a:t>
              </a: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Programmer</a:t>
              </a:r>
              <a:endParaRPr lang="cs-CZ" sz="2200" u="none" strike="noStrike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Concept</a:t>
              </a:r>
              <a:r>
                <a:rPr lang="cs-CZ" sz="2200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Creator</a:t>
              </a:r>
              <a:endParaRPr lang="cs-CZ" sz="2200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Lore</a:t>
              </a: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Consultant</a:t>
              </a:r>
              <a:endParaRPr lang="cs-CZ" sz="2200" u="none" strike="noStrike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Animator</a:t>
              </a:r>
              <a:endParaRPr lang="cs-CZ" sz="2200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Gay Tester</a:t>
              </a:r>
              <a:endParaRPr lang="en-US" sz="2200" u="none" strike="noStrike" spc="-77" dirty="0">
                <a:solidFill>
                  <a:srgbClr val="FFFFFF"/>
                </a:solidFill>
                <a:latin typeface="Obra Letra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9033876" cy="1832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cs-CZ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Viktor </a:t>
              </a:r>
              <a:r>
                <a:rPr lang="en-US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“</a:t>
              </a:r>
              <a:r>
                <a:rPr lang="cs-CZ" sz="3999" u="none" strike="noStrike" dirty="0" err="1">
                  <a:solidFill>
                    <a:srgbClr val="FFFFFF"/>
                  </a:solidFill>
                  <a:latin typeface="Comic Sans MS" panose="030F0702030302020204" pitchFamily="66" charset="0"/>
                </a:rPr>
                <a:t>EwDosBox</a:t>
              </a:r>
              <a:r>
                <a:rPr lang="en-US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”</a:t>
              </a:r>
              <a:r>
                <a:rPr lang="cs-CZ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 Čada</a:t>
              </a:r>
              <a:endParaRPr lang="en-US" sz="3999" u="none" strike="noStrike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endParaRPr lang="en-US" sz="3999" u="none" strike="noStrike" dirty="0">
                <a:solidFill>
                  <a:srgbClr val="FFFFFF"/>
                </a:solidFill>
                <a:latin typeface="Kollektif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91988" y="3981092"/>
            <a:ext cx="6775407" cy="2702326"/>
            <a:chOff x="0" y="-76200"/>
            <a:chExt cx="9033876" cy="36031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12852"/>
              <a:ext cx="9033876" cy="261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UI Designer and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Programmer</a:t>
              </a:r>
              <a:endParaRPr lang="cs-CZ" sz="2200" u="none" strike="noStrike" spc="-77" dirty="0">
                <a:solidFill>
                  <a:srgbClr val="FFFFFF"/>
                </a:solidFill>
                <a:latin typeface="Obra Letra"/>
              </a:endParaRP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Lead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Artist</a:t>
              </a:r>
              <a:endParaRPr lang="cs-CZ" sz="2200" u="none" strike="noStrike" spc="-77" dirty="0">
                <a:solidFill>
                  <a:srgbClr val="FFFFFF"/>
                </a:solidFill>
                <a:latin typeface="Obra Letra"/>
              </a:endParaRP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Main</a:t>
              </a:r>
              <a:r>
                <a:rPr lang="cs-CZ" sz="2200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Animator</a:t>
              </a:r>
              <a:endParaRPr lang="cs-CZ" sz="2200" spc="-77" dirty="0">
                <a:solidFill>
                  <a:srgbClr val="FFFFFF"/>
                </a:solidFill>
                <a:latin typeface="Obra Letra"/>
              </a:endParaRP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Level And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Enviroment</a:t>
              </a: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Artist</a:t>
              </a: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spc="-77" dirty="0">
                  <a:solidFill>
                    <a:srgbClr val="FFFFFF"/>
                  </a:solidFill>
                  <a:latin typeface="Obra Letra"/>
                </a:rPr>
                <a:t>and Designer</a:t>
              </a: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Game Tester</a:t>
              </a:r>
              <a:endParaRPr lang="en-US" sz="2200" u="none" strike="noStrike" spc="-77" dirty="0">
                <a:solidFill>
                  <a:srgbClr val="FFFFFF"/>
                </a:solidFill>
                <a:latin typeface="Obra Let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807216" cy="1832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cs-CZ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Matyáš </a:t>
              </a:r>
              <a:r>
                <a:rPr lang="en-US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“</a:t>
              </a:r>
              <a:r>
                <a:rPr lang="cs-CZ" sz="3999" u="none" strike="noStrike" dirty="0" err="1">
                  <a:solidFill>
                    <a:srgbClr val="FFFFFF"/>
                  </a:solidFill>
                  <a:latin typeface="Comic Sans MS" panose="030F0702030302020204" pitchFamily="66" charset="0"/>
                </a:rPr>
                <a:t>HakuTq</a:t>
              </a:r>
              <a:r>
                <a:rPr lang="en-US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”</a:t>
              </a:r>
              <a:r>
                <a:rPr lang="cs-CZ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 Doležal</a:t>
              </a:r>
              <a:endParaRPr lang="en-US" sz="3999" u="none" strike="noStrike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r>
                <a:rPr lang="cs-CZ" sz="3999" u="none" strike="noStrike" dirty="0">
                  <a:solidFill>
                    <a:srgbClr val="FFFFFF"/>
                  </a:solidFill>
                  <a:latin typeface="Kollektif"/>
                </a:rPr>
                <a:t> </a:t>
              </a:r>
              <a:endParaRPr lang="en-US" sz="3999" u="none" strike="noStrike" dirty="0">
                <a:solidFill>
                  <a:srgbClr val="FFFFFF"/>
                </a:solidFill>
                <a:latin typeface="Kollektif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51600" y="890474"/>
            <a:ext cx="767175" cy="6885648"/>
            <a:chOff x="0" y="-123825"/>
            <a:chExt cx="1022900" cy="918086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681459"/>
              <a:ext cx="1022900" cy="1375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629"/>
                </a:lnSpc>
                <a:spcBef>
                  <a:spcPct val="0"/>
                </a:spcBef>
              </a:pPr>
              <a:r>
                <a:rPr lang="en-US" sz="6163" u="none" strike="noStrike" dirty="0">
                  <a:solidFill>
                    <a:srgbClr val="FFFFFF"/>
                  </a:solidFill>
                  <a:latin typeface="Celandine"/>
                </a:rPr>
                <a:t>3.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11274"/>
              <a:ext cx="1022900" cy="1375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629"/>
                </a:lnSpc>
                <a:spcBef>
                  <a:spcPct val="0"/>
                </a:spcBef>
              </a:pPr>
              <a:r>
                <a:rPr lang="en-US" sz="6163" u="none" strike="noStrike">
                  <a:solidFill>
                    <a:srgbClr val="FFFFFF"/>
                  </a:solidFill>
                  <a:latin typeface="Celandine"/>
                </a:rPr>
                <a:t>2.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23825"/>
              <a:ext cx="1022900" cy="1375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629"/>
                </a:lnSpc>
                <a:spcBef>
                  <a:spcPct val="0"/>
                </a:spcBef>
              </a:pPr>
              <a:r>
                <a:rPr lang="en-US" sz="6163" u="none" strike="noStrike">
                  <a:solidFill>
                    <a:srgbClr val="FFFFFF"/>
                  </a:solidFill>
                  <a:latin typeface="Celandine"/>
                </a:rPr>
                <a:t>1.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91988" y="971550"/>
            <a:ext cx="6775407" cy="3115029"/>
            <a:chOff x="0" y="-76200"/>
            <a:chExt cx="9033876" cy="415337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933064"/>
              <a:ext cx="9033876" cy="3144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pc="-77" dirty="0" err="1">
                  <a:solidFill>
                    <a:srgbClr val="FFFFFF"/>
                  </a:solidFill>
                  <a:latin typeface="Obra Letra"/>
                </a:rPr>
                <a:t>Main</a:t>
              </a:r>
              <a:r>
                <a:rPr lang="cs-CZ" sz="2200" u="none" spc="-77" dirty="0">
                  <a:solidFill>
                    <a:srgbClr val="FFFFFF"/>
                  </a:solidFill>
                  <a:latin typeface="Obra Letra"/>
                </a:rPr>
                <a:t>, </a:t>
              </a:r>
              <a:r>
                <a:rPr lang="cs-CZ" sz="2200" spc="-77" dirty="0">
                  <a:solidFill>
                    <a:srgbClr val="FFFFFF"/>
                  </a:solidFill>
                  <a:latin typeface="Obra Letra"/>
                </a:rPr>
                <a:t>Boss </a:t>
              </a: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Programmer</a:t>
              </a:r>
              <a:endParaRPr lang="cs-CZ" sz="2200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pc="-77" dirty="0" err="1">
                  <a:solidFill>
                    <a:srgbClr val="FFFFFF"/>
                  </a:solidFill>
                  <a:latin typeface="Obra Letra"/>
                </a:rPr>
                <a:t>Voice</a:t>
              </a:r>
              <a:r>
                <a:rPr lang="cs-CZ" sz="2200" u="none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u="none" spc="-77" dirty="0" err="1">
                  <a:solidFill>
                    <a:srgbClr val="FFFFFF"/>
                  </a:solidFill>
                  <a:latin typeface="Obra Letra"/>
                </a:rPr>
                <a:t>Actor</a:t>
              </a:r>
              <a:r>
                <a:rPr lang="cs-CZ" sz="2200" u="none" spc="-77" dirty="0">
                  <a:solidFill>
                    <a:srgbClr val="FFFFFF"/>
                  </a:solidFill>
                  <a:latin typeface="Obra Letra"/>
                </a:rPr>
                <a:t> (</a:t>
              </a:r>
              <a:r>
                <a:rPr lang="cs-CZ" sz="2200" u="none" spc="-77" dirty="0" err="1">
                  <a:solidFill>
                    <a:srgbClr val="FFFFFF"/>
                  </a:solidFill>
                  <a:latin typeface="Obra Letra"/>
                </a:rPr>
                <a:t>Brecus</a:t>
              </a:r>
              <a:r>
                <a:rPr lang="cs-CZ" sz="2200" u="none" spc="-77" dirty="0">
                  <a:solidFill>
                    <a:srgbClr val="FFFFFF"/>
                  </a:solidFill>
                  <a:latin typeface="Obra Letra"/>
                </a:rPr>
                <a:t>)</a:t>
              </a: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Lore</a:t>
              </a:r>
              <a:r>
                <a:rPr lang="cs-CZ" sz="2200" spc="-77" dirty="0">
                  <a:solidFill>
                    <a:srgbClr val="FFFFFF"/>
                  </a:solidFill>
                  <a:latin typeface="Obra Letra"/>
                </a:rPr>
                <a:t> and </a:t>
              </a: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Voice</a:t>
              </a:r>
              <a:r>
                <a:rPr lang="cs-CZ" sz="2200" spc="-77" dirty="0">
                  <a:solidFill>
                    <a:srgbClr val="FFFFFF"/>
                  </a:solidFill>
                  <a:latin typeface="Obra Letra"/>
                </a:rPr>
                <a:t> Line </a:t>
              </a: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Writer</a:t>
              </a:r>
              <a:endParaRPr lang="cs-CZ" sz="2200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pc="-77" dirty="0">
                  <a:solidFill>
                    <a:srgbClr val="FFFFFF"/>
                  </a:solidFill>
                  <a:latin typeface="Obra Letra"/>
                </a:rPr>
                <a:t>SFX and OST </a:t>
              </a:r>
              <a:r>
                <a:rPr lang="cs-CZ" sz="2200" u="none" spc="-77" dirty="0" err="1">
                  <a:solidFill>
                    <a:srgbClr val="FFFFFF"/>
                  </a:solidFill>
                  <a:latin typeface="Obra Letra"/>
                </a:rPr>
                <a:t>Producer</a:t>
              </a:r>
              <a:endParaRPr lang="cs-CZ" sz="2200" u="none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Cutscene</a:t>
              </a:r>
              <a:r>
                <a:rPr lang="cs-CZ" sz="2200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Producer</a:t>
              </a:r>
              <a:endParaRPr lang="cs-CZ" sz="2200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pc="-77" dirty="0">
                  <a:solidFill>
                    <a:srgbClr val="FFFFFF"/>
                  </a:solidFill>
                  <a:latin typeface="Obra Letra"/>
                </a:rPr>
                <a:t>Game Tester</a:t>
              </a:r>
              <a:endParaRPr lang="en-US" sz="2200" u="none" spc="-77" dirty="0">
                <a:solidFill>
                  <a:srgbClr val="FFFFFF"/>
                </a:solidFill>
                <a:latin typeface="Obra Letra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8502416" cy="889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599"/>
                </a:lnSpc>
                <a:spcBef>
                  <a:spcPct val="0"/>
                </a:spcBef>
              </a:pPr>
              <a:r>
                <a:rPr lang="cs-CZ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Kamil </a:t>
              </a:r>
              <a:r>
                <a:rPr lang="en-US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“</a:t>
              </a:r>
              <a:r>
                <a:rPr lang="cs-CZ" sz="3999" u="none" strike="noStrike" dirty="0" err="1">
                  <a:solidFill>
                    <a:srgbClr val="FFFFFF"/>
                  </a:solidFill>
                  <a:latin typeface="Comic Sans MS" panose="030F0702030302020204" pitchFamily="66" charset="0"/>
                </a:rPr>
                <a:t>Kokorotko</a:t>
              </a:r>
              <a:r>
                <a:rPr lang="en-US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”</a:t>
              </a:r>
              <a:r>
                <a:rPr lang="cs-CZ" sz="3999" u="none" strike="noStrike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 Franek</a:t>
              </a:r>
              <a:endParaRPr lang="en-US" sz="3999" u="none" strike="noStrike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57CBF37-1122-252F-BB98-74EE5B658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68" y="1506801"/>
            <a:ext cx="2429214" cy="83926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1741558"/>
            <a:ext cx="10311191" cy="10685172"/>
          </a:xfrm>
          <a:custGeom>
            <a:avLst/>
            <a:gdLst/>
            <a:ahLst/>
            <a:cxnLst/>
            <a:rect l="l" t="t" r="r" b="b"/>
            <a:pathLst>
              <a:path w="10311191" h="10685172">
                <a:moveTo>
                  <a:pt x="0" y="0"/>
                </a:moveTo>
                <a:lnTo>
                  <a:pt x="10311191" y="0"/>
                </a:lnTo>
                <a:lnTo>
                  <a:pt x="10311191" y="10685173"/>
                </a:lnTo>
                <a:lnTo>
                  <a:pt x="0" y="1068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189705" y="4255980"/>
            <a:ext cx="10311191" cy="10685172"/>
          </a:xfrm>
          <a:custGeom>
            <a:avLst/>
            <a:gdLst/>
            <a:ahLst/>
            <a:cxnLst/>
            <a:rect l="l" t="t" r="r" b="b"/>
            <a:pathLst>
              <a:path w="10311191" h="10685172">
                <a:moveTo>
                  <a:pt x="0" y="0"/>
                </a:moveTo>
                <a:lnTo>
                  <a:pt x="10311192" y="0"/>
                </a:lnTo>
                <a:lnTo>
                  <a:pt x="10311192" y="10685172"/>
                </a:lnTo>
                <a:lnTo>
                  <a:pt x="0" y="10685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064680" y="-794303"/>
            <a:ext cx="6158640" cy="615861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742653" y="-2068035"/>
            <a:ext cx="8802692" cy="8229600"/>
          </a:xfrm>
          <a:custGeom>
            <a:avLst/>
            <a:gdLst/>
            <a:ahLst/>
            <a:cxnLst/>
            <a:rect l="l" t="t" r="r" b="b"/>
            <a:pathLst>
              <a:path w="8802692" h="8229600">
                <a:moveTo>
                  <a:pt x="0" y="0"/>
                </a:moveTo>
                <a:lnTo>
                  <a:pt x="8802692" y="0"/>
                </a:lnTo>
                <a:lnTo>
                  <a:pt x="88026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21487" y="6331561"/>
            <a:ext cx="10045027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99"/>
              </a:lnSpc>
              <a:spcBef>
                <a:spcPct val="0"/>
              </a:spcBef>
            </a:pPr>
            <a:r>
              <a:rPr lang="en-US" sz="12999" u="none" strike="noStrike" dirty="0">
                <a:solidFill>
                  <a:srgbClr val="FFFFFF"/>
                </a:solidFill>
                <a:latin typeface="Pirata One"/>
              </a:rPr>
              <a:t>!</a:t>
            </a:r>
            <a:r>
              <a:rPr lang="cs-CZ" sz="12999" u="none" strike="noStrike" dirty="0">
                <a:solidFill>
                  <a:srgbClr val="FFFFFF"/>
                </a:solidFill>
                <a:latin typeface="Pirata One"/>
              </a:rPr>
              <a:t>New </a:t>
            </a:r>
            <a:r>
              <a:rPr lang="cs-CZ" sz="12999" u="none" strike="noStrike" dirty="0" err="1">
                <a:solidFill>
                  <a:srgbClr val="FFFFFF"/>
                </a:solidFill>
                <a:latin typeface="Pirata One"/>
              </a:rPr>
              <a:t>Features</a:t>
            </a:r>
            <a:r>
              <a:rPr lang="en-US" sz="12999" u="none" strike="noStrike" dirty="0">
                <a:solidFill>
                  <a:srgbClr val="FFFFFF"/>
                </a:solidFill>
                <a:latin typeface="Pirata One"/>
              </a:rPr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15000" y="1600200"/>
            <a:ext cx="12420600" cy="7086600"/>
          </a:xfrm>
          <a:custGeom>
            <a:avLst/>
            <a:gdLst/>
            <a:ahLst/>
            <a:cxnLst/>
            <a:rect l="l" t="t" r="r" b="b"/>
            <a:pathLst>
              <a:path w="8136011" h="8229600">
                <a:moveTo>
                  <a:pt x="0" y="0"/>
                </a:moveTo>
                <a:lnTo>
                  <a:pt x="8136011" y="0"/>
                </a:lnTo>
                <a:lnTo>
                  <a:pt x="81360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609600" y="2781300"/>
            <a:ext cx="7363108" cy="4837799"/>
            <a:chOff x="0" y="247649"/>
            <a:chExt cx="9817477" cy="6450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247649"/>
              <a:ext cx="9817477" cy="2246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999"/>
                </a:lnSpc>
                <a:spcBef>
                  <a:spcPct val="0"/>
                </a:spcBef>
              </a:pPr>
              <a:r>
                <a:rPr lang="en-US" sz="12999" u="none" strike="noStrike" dirty="0">
                  <a:solidFill>
                    <a:srgbClr val="FFFFFF"/>
                  </a:solidFill>
                  <a:latin typeface="Pirata One"/>
                </a:rPr>
                <a:t>Fish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2393" y="2493820"/>
              <a:ext cx="8992689" cy="4204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Nejlepsi</a:t>
              </a:r>
              <a:endParaRPr lang="cs-CZ" sz="2200" u="none" strike="noStrike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Nejpouzivanejsi</a:t>
              </a:r>
              <a:endParaRPr lang="cs-CZ" sz="2200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Nejuzitecnejsi</a:t>
              </a:r>
              <a:endParaRPr lang="cs-CZ" sz="2200" u="none" strike="noStrike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Nejhezci</a:t>
              </a:r>
              <a:endParaRPr lang="cs-CZ" sz="2200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Nejlepe</a:t>
              </a: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naprogramovane</a:t>
              </a:r>
              <a:endParaRPr lang="cs-CZ" sz="2200" u="none" strike="noStrike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Nejlepsi</a:t>
              </a:r>
              <a:r>
                <a:rPr lang="cs-CZ" sz="2200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Collidery</a:t>
              </a:r>
              <a:endParaRPr lang="cs-CZ" sz="2200" spc="-77" dirty="0">
                <a:solidFill>
                  <a:srgbClr val="FFFFFF"/>
                </a:solidFill>
                <a:latin typeface="Obra Letra"/>
              </a:endParaRPr>
            </a:p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Nejlepsi</a:t>
              </a: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 </a:t>
              </a:r>
              <a:r>
                <a:rPr lang="cs-CZ" sz="2200" u="none" strike="noStrike" spc="-77" dirty="0" err="1">
                  <a:solidFill>
                    <a:srgbClr val="FFFFFF"/>
                  </a:solidFill>
                  <a:latin typeface="Obra Letra"/>
                </a:rPr>
                <a:t>Umela</a:t>
              </a:r>
              <a:r>
                <a:rPr lang="cs-CZ" sz="2200" u="none" strike="noStrike" spc="-77" dirty="0">
                  <a:solidFill>
                    <a:srgbClr val="FFFFFF"/>
                  </a:solidFill>
                  <a:latin typeface="Obra Letra"/>
                </a:rPr>
                <a:t> Inteligence</a:t>
              </a:r>
            </a:p>
            <a:p>
              <a:pPr marL="0" lvl="1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cs-CZ" sz="2200" spc="-77" dirty="0" err="1">
                  <a:solidFill>
                    <a:srgbClr val="FFFFFF"/>
                  </a:solidFill>
                  <a:latin typeface="Obra Letra"/>
                </a:rPr>
                <a:t>Nejlepsi</a:t>
              </a:r>
              <a:r>
                <a:rPr lang="cs-CZ" sz="2200" spc="-77" dirty="0">
                  <a:solidFill>
                    <a:srgbClr val="FFFFFF"/>
                  </a:solidFill>
                  <a:latin typeface="Obra Letra"/>
                </a:rPr>
                <a:t> Animace</a:t>
              </a:r>
              <a:endParaRPr lang="en-US" sz="2200" u="none" strike="noStrike" spc="-77" dirty="0">
                <a:solidFill>
                  <a:srgbClr val="FFFFFF"/>
                </a:solidFill>
                <a:latin typeface="Obra Letra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6BB5BBB-F533-925F-0A26-A3B46BA66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" y="532499"/>
            <a:ext cx="18122153" cy="4928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18750" y="5987291"/>
            <a:ext cx="7831178" cy="4797322"/>
          </a:xfrm>
          <a:custGeom>
            <a:avLst/>
            <a:gdLst/>
            <a:ahLst/>
            <a:cxnLst/>
            <a:rect l="l" t="t" r="r" b="b"/>
            <a:pathLst>
              <a:path w="7831178" h="4797322">
                <a:moveTo>
                  <a:pt x="0" y="0"/>
                </a:moveTo>
                <a:lnTo>
                  <a:pt x="7831179" y="0"/>
                </a:lnTo>
                <a:lnTo>
                  <a:pt x="7831179" y="4797322"/>
                </a:lnTo>
                <a:lnTo>
                  <a:pt x="0" y="4797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643905">
            <a:off x="3852743" y="-1369961"/>
            <a:ext cx="7831178" cy="4797322"/>
          </a:xfrm>
          <a:custGeom>
            <a:avLst/>
            <a:gdLst/>
            <a:ahLst/>
            <a:cxnLst/>
            <a:rect l="l" t="t" r="r" b="b"/>
            <a:pathLst>
              <a:path w="7831178" h="4797322">
                <a:moveTo>
                  <a:pt x="0" y="0"/>
                </a:moveTo>
                <a:lnTo>
                  <a:pt x="7831178" y="0"/>
                </a:lnTo>
                <a:lnTo>
                  <a:pt x="7831178" y="4797322"/>
                </a:lnTo>
                <a:lnTo>
                  <a:pt x="0" y="4797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119130"/>
            <a:ext cx="8006065" cy="20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rata One"/>
              </a:rPr>
              <a:t>B</a:t>
            </a:r>
            <a:r>
              <a:rPr lang="cs-CZ" sz="8000" dirty="0" err="1">
                <a:solidFill>
                  <a:srgbClr val="FFFFFF"/>
                </a:solidFill>
                <a:latin typeface="Pirata One"/>
              </a:rPr>
              <a:t>irg</a:t>
            </a:r>
            <a:r>
              <a:rPr lang="en-US" sz="8000" dirty="0">
                <a:solidFill>
                  <a:srgbClr val="FFFFFF"/>
                </a:solidFill>
                <a:latin typeface="Pirata One"/>
              </a:rPr>
              <a:t>H</a:t>
            </a:r>
            <a:r>
              <a:rPr lang="cs-CZ" sz="8000" dirty="0" err="1">
                <a:solidFill>
                  <a:srgbClr val="FFFFFF"/>
                </a:solidFill>
                <a:latin typeface="Pirata One"/>
              </a:rPr>
              <a:t>ming</a:t>
            </a:r>
            <a:r>
              <a:rPr lang="en-US" sz="8000" dirty="0">
                <a:solidFill>
                  <a:srgbClr val="FFFFFF"/>
                </a:solidFill>
                <a:latin typeface="Pirata One"/>
              </a:rPr>
              <a:t>W</a:t>
            </a:r>
            <a:r>
              <a:rPr lang="cs-CZ" sz="8000" dirty="0" err="1">
                <a:solidFill>
                  <a:srgbClr val="FFFFFF"/>
                </a:solidFill>
                <a:latin typeface="Pirata One"/>
              </a:rPr>
              <a:t>ay</a:t>
            </a:r>
            <a:endParaRPr lang="en-US" sz="8000" dirty="0">
              <a:solidFill>
                <a:srgbClr val="FFFFFF"/>
              </a:solidFill>
              <a:latin typeface="Pirata One"/>
            </a:endParaRPr>
          </a:p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rata One"/>
              </a:rPr>
              <a:t>[</a:t>
            </a:r>
            <a:r>
              <a:rPr lang="en-US" sz="8000" dirty="0" err="1">
                <a:solidFill>
                  <a:srgbClr val="FFFFFF"/>
                </a:solidFill>
                <a:latin typeface="Pirata One"/>
              </a:rPr>
              <a:t>birgmingweeeee</a:t>
            </a:r>
            <a:r>
              <a:rPr lang="en-US" sz="8000" dirty="0">
                <a:solidFill>
                  <a:srgbClr val="FFFFFF"/>
                </a:solidFill>
                <a:latin typeface="Pirata One"/>
              </a:rPr>
              <a:t>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39D65D-FAEE-8F25-7B19-E44126C06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75" y="6721750"/>
            <a:ext cx="5132180" cy="3567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9E5151-B99E-90E7-CCB5-F16589556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368" y="342900"/>
            <a:ext cx="10697632" cy="5981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9E4244-9BC2-50AE-3A3E-5698E638C776}"/>
              </a:ext>
            </a:extLst>
          </p:cNvPr>
          <p:cNvSpPr txBox="1"/>
          <p:nvPr/>
        </p:nvSpPr>
        <p:spPr>
          <a:xfrm>
            <a:off x="11049000" y="6819900"/>
            <a:ext cx="5871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8000" dirty="0">
                <a:solidFill>
                  <a:srgbClr val="FFFFFF"/>
                </a:solidFill>
                <a:latin typeface="Pirata One"/>
              </a:rPr>
              <a:t>Kostely, zvonice a Krtci</a:t>
            </a:r>
            <a:endParaRPr lang="en-US" sz="8000" dirty="0">
              <a:solidFill>
                <a:srgbClr val="FFFFFF"/>
              </a:solidFill>
              <a:latin typeface="Pirat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00800" y="0"/>
            <a:ext cx="6522122" cy="10287000"/>
            <a:chOff x="-4267200" y="0"/>
            <a:chExt cx="15646401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r="458"/>
            <a:stretch/>
          </p:blipFill>
          <p:spPr>
            <a:xfrm>
              <a:off x="-4267200" y="0"/>
              <a:ext cx="15646401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2922923" y="81996"/>
            <a:ext cx="6420331" cy="5102502"/>
            <a:chOff x="-3412967" y="0"/>
            <a:chExt cx="10761507" cy="680333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77" r="-16186"/>
            <a:stretch/>
          </p:blipFill>
          <p:spPr>
            <a:xfrm>
              <a:off x="-3412967" y="0"/>
              <a:ext cx="10761507" cy="680333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922921" y="5184498"/>
            <a:ext cx="5288879" cy="5102502"/>
            <a:chOff x="-8289764" y="0"/>
            <a:chExt cx="17904679" cy="680333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" t="-220" r="-232" b="220"/>
            <a:stretch/>
          </p:blipFill>
          <p:spPr>
            <a:xfrm>
              <a:off x="-8289764" y="0"/>
              <a:ext cx="17904679" cy="6803336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-150387" y="-317394"/>
            <a:ext cx="7245674" cy="10921787"/>
          </a:xfrm>
          <a:custGeom>
            <a:avLst/>
            <a:gdLst/>
            <a:ahLst/>
            <a:cxnLst/>
            <a:rect l="l" t="t" r="r" b="b"/>
            <a:pathLst>
              <a:path w="7245674" h="10921787">
                <a:moveTo>
                  <a:pt x="0" y="0"/>
                </a:moveTo>
                <a:lnTo>
                  <a:pt x="7245673" y="0"/>
                </a:lnTo>
                <a:lnTo>
                  <a:pt x="7245673" y="10921788"/>
                </a:lnTo>
                <a:lnTo>
                  <a:pt x="0" y="10921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46109" y="2880821"/>
            <a:ext cx="3927782" cy="237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9"/>
              </a:lnSpc>
              <a:spcBef>
                <a:spcPct val="0"/>
              </a:spcBef>
            </a:pPr>
            <a:r>
              <a:rPr lang="cs-CZ" sz="9179" dirty="0">
                <a:solidFill>
                  <a:srgbClr val="FFFFFF"/>
                </a:solidFill>
                <a:latin typeface="Pirata One"/>
              </a:rPr>
              <a:t>Input</a:t>
            </a:r>
            <a:br>
              <a:rPr lang="cs-CZ" sz="9179" dirty="0">
                <a:solidFill>
                  <a:srgbClr val="FFFFFF"/>
                </a:solidFill>
                <a:latin typeface="Pirata One"/>
              </a:rPr>
            </a:br>
            <a:r>
              <a:rPr lang="cs-CZ" sz="9179" dirty="0" err="1">
                <a:solidFill>
                  <a:srgbClr val="FFFFFF"/>
                </a:solidFill>
                <a:latin typeface="Pirata One"/>
              </a:rPr>
              <a:t>System</a:t>
            </a:r>
            <a:endParaRPr lang="en-US" sz="9179" u="none" strike="noStrike" dirty="0">
              <a:solidFill>
                <a:srgbClr val="FFFFFF"/>
              </a:solidFill>
              <a:latin typeface="Pirata One"/>
            </a:endParaRPr>
          </a:p>
        </p:txBody>
      </p:sp>
    </p:spTree>
    <p:extLst>
      <p:ext uri="{BB962C8B-B14F-4D97-AF65-F5344CB8AC3E}">
        <p14:creationId xmlns:p14="http://schemas.microsoft.com/office/powerpoint/2010/main" val="5170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6" b="-501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91382" y="1237983"/>
            <a:ext cx="6333600" cy="4211844"/>
          </a:xfrm>
          <a:custGeom>
            <a:avLst/>
            <a:gdLst/>
            <a:ahLst/>
            <a:cxnLst/>
            <a:rect l="l" t="t" r="r" b="b"/>
            <a:pathLst>
              <a:path w="6333600" h="4211844">
                <a:moveTo>
                  <a:pt x="0" y="0"/>
                </a:moveTo>
                <a:lnTo>
                  <a:pt x="6333599" y="0"/>
                </a:lnTo>
                <a:lnTo>
                  <a:pt x="6333599" y="4211843"/>
                </a:lnTo>
                <a:lnTo>
                  <a:pt x="0" y="421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29102" y="-1558265"/>
            <a:ext cx="4779931" cy="5173929"/>
          </a:xfrm>
          <a:custGeom>
            <a:avLst/>
            <a:gdLst/>
            <a:ahLst/>
            <a:cxnLst/>
            <a:rect l="l" t="t" r="r" b="b"/>
            <a:pathLst>
              <a:path w="4779931" h="5173929">
                <a:moveTo>
                  <a:pt x="0" y="0"/>
                </a:moveTo>
                <a:lnTo>
                  <a:pt x="4779931" y="0"/>
                </a:lnTo>
                <a:lnTo>
                  <a:pt x="4779931" y="5173930"/>
                </a:lnTo>
                <a:lnTo>
                  <a:pt x="0" y="517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73835">
            <a:off x="14671159" y="4251534"/>
            <a:ext cx="4779931" cy="5173929"/>
          </a:xfrm>
          <a:custGeom>
            <a:avLst/>
            <a:gdLst/>
            <a:ahLst/>
            <a:cxnLst/>
            <a:rect l="l" t="t" r="r" b="b"/>
            <a:pathLst>
              <a:path w="4779931" h="5173929">
                <a:moveTo>
                  <a:pt x="0" y="0"/>
                </a:moveTo>
                <a:lnTo>
                  <a:pt x="4779932" y="0"/>
                </a:lnTo>
                <a:lnTo>
                  <a:pt x="4779932" y="5173929"/>
                </a:lnTo>
                <a:lnTo>
                  <a:pt x="0" y="517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8450" y="2981815"/>
            <a:ext cx="8402098" cy="168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999"/>
              </a:lnSpc>
              <a:spcBef>
                <a:spcPct val="0"/>
              </a:spcBef>
            </a:pPr>
            <a:r>
              <a:rPr lang="cs-CZ" sz="12999" u="none" strike="noStrike" dirty="0" err="1">
                <a:solidFill>
                  <a:srgbClr val="FFFFFF"/>
                </a:solidFill>
                <a:latin typeface="Pirata One"/>
              </a:rPr>
              <a:t>Misc</a:t>
            </a:r>
            <a:r>
              <a:rPr lang="cs-CZ" sz="12999" u="none" strike="noStrike" dirty="0">
                <a:solidFill>
                  <a:srgbClr val="FFFFFF"/>
                </a:solidFill>
                <a:latin typeface="Pirata One"/>
              </a:rPr>
              <a:t>.</a:t>
            </a:r>
            <a:endParaRPr lang="en-US" sz="12999" u="none" strike="noStrike" dirty="0">
              <a:solidFill>
                <a:srgbClr val="FFFFFF"/>
              </a:solidFill>
              <a:latin typeface="Pirat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35114" y="7167601"/>
            <a:ext cx="318797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</a:pPr>
            <a:r>
              <a:rPr lang="cs-CZ" sz="3999" dirty="0" err="1">
                <a:solidFill>
                  <a:srgbClr val="FFFFFF"/>
                </a:solidFill>
                <a:latin typeface="Kollektif"/>
              </a:rPr>
              <a:t>Tutorial</a:t>
            </a:r>
            <a:endParaRPr lang="en-US" sz="3999" u="none" strike="noStrike" dirty="0">
              <a:solidFill>
                <a:srgbClr val="FFFFFF"/>
              </a:solidFill>
              <a:latin typeface="Kollekt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039" y="7167601"/>
            <a:ext cx="318797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</a:pPr>
            <a:r>
              <a:rPr lang="cs-CZ" sz="3999" dirty="0" err="1">
                <a:solidFill>
                  <a:srgbClr val="FFFFFF"/>
                </a:solidFill>
                <a:latin typeface="Kollektif"/>
              </a:rPr>
              <a:t>Console</a:t>
            </a:r>
            <a:endParaRPr lang="en-US" sz="3999" u="none" strike="noStrike" dirty="0">
              <a:solidFill>
                <a:srgbClr val="FFFFFF"/>
              </a:solidFill>
              <a:latin typeface="Kollekti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801246" y="7167601"/>
            <a:ext cx="318797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</a:pPr>
            <a:r>
              <a:rPr lang="cs-CZ" sz="3999" dirty="0" err="1">
                <a:solidFill>
                  <a:srgbClr val="FFFFFF"/>
                </a:solidFill>
                <a:latin typeface="Kollektif"/>
              </a:rPr>
              <a:t>Lava</a:t>
            </a:r>
            <a:endParaRPr lang="en-US" sz="3999" u="none" strike="noStrike" dirty="0">
              <a:solidFill>
                <a:srgbClr val="FFFFFF"/>
              </a:solidFill>
              <a:latin typeface="Kollekti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313196" y="7167601"/>
            <a:ext cx="318797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</a:pPr>
            <a:r>
              <a:rPr lang="cs-CZ" sz="3999" dirty="0" err="1">
                <a:solidFill>
                  <a:srgbClr val="FFFFFF"/>
                </a:solidFill>
                <a:latin typeface="Kollektif"/>
              </a:rPr>
              <a:t>Dash</a:t>
            </a:r>
            <a:endParaRPr lang="en-US" sz="3999" u="none" strike="noStrike" dirty="0">
              <a:solidFill>
                <a:srgbClr val="FFFFFF"/>
              </a:solidFill>
              <a:latin typeface="Kollektif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049737-F3D5-0E2B-1056-8EAF69EAD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36" y="7793429"/>
            <a:ext cx="2152650" cy="2152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167</Words>
  <Application>Microsoft Office PowerPoint</Application>
  <PresentationFormat>Custom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Kollektif</vt:lpstr>
      <vt:lpstr>Calibri</vt:lpstr>
      <vt:lpstr>Pirata One</vt:lpstr>
      <vt:lpstr>Celandine</vt:lpstr>
      <vt:lpstr>Arial</vt:lpstr>
      <vt:lpstr>Obra Letra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Gothic Aesthetic Marketing Presentation</dc:title>
  <dc:creator>Administrator</dc:creator>
  <cp:lastModifiedBy>Administrator</cp:lastModifiedBy>
  <cp:revision>11</cp:revision>
  <dcterms:created xsi:type="dcterms:W3CDTF">2006-08-16T00:00:00Z</dcterms:created>
  <dcterms:modified xsi:type="dcterms:W3CDTF">2024-03-07T21:29:02Z</dcterms:modified>
  <dc:identifier>DAF-3LPTgdI</dc:identifier>
</cp:coreProperties>
</file>